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8" r:id="rId3"/>
    <p:sldId id="259" r:id="rId4"/>
    <p:sldId id="260" r:id="rId5"/>
  </p:sldIdLst>
  <p:sldSz cx="10044113" cy="77406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3"/>
  </p:normalViewPr>
  <p:slideViewPr>
    <p:cSldViewPr snapToGrid="0">
      <p:cViewPr varScale="1">
        <p:scale>
          <a:sx n="106" d="100"/>
          <a:sy n="106" d="100"/>
        </p:scale>
        <p:origin x="15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3309" y="1266815"/>
            <a:ext cx="8537496" cy="2694893"/>
          </a:xfrm>
        </p:spPr>
        <p:txBody>
          <a:bodyPr anchor="b"/>
          <a:lstStyle>
            <a:lvl1pPr algn="ctr">
              <a:defRPr sz="659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5514" y="4065633"/>
            <a:ext cx="7533085" cy="1868865"/>
          </a:xfrm>
        </p:spPr>
        <p:txBody>
          <a:bodyPr/>
          <a:lstStyle>
            <a:lvl1pPr marL="0" indent="0" algn="ctr">
              <a:buNone/>
              <a:defRPr sz="2636"/>
            </a:lvl1pPr>
            <a:lvl2pPr marL="502188" indent="0" algn="ctr">
              <a:buNone/>
              <a:defRPr sz="2197"/>
            </a:lvl2pPr>
            <a:lvl3pPr marL="1004377" indent="0" algn="ctr">
              <a:buNone/>
              <a:defRPr sz="1977"/>
            </a:lvl3pPr>
            <a:lvl4pPr marL="1506565" indent="0" algn="ctr">
              <a:buNone/>
              <a:defRPr sz="1757"/>
            </a:lvl4pPr>
            <a:lvl5pPr marL="2008754" indent="0" algn="ctr">
              <a:buNone/>
              <a:defRPr sz="1757"/>
            </a:lvl5pPr>
            <a:lvl6pPr marL="2510942" indent="0" algn="ctr">
              <a:buNone/>
              <a:defRPr sz="1757"/>
            </a:lvl6pPr>
            <a:lvl7pPr marL="3013131" indent="0" algn="ctr">
              <a:buNone/>
              <a:defRPr sz="1757"/>
            </a:lvl7pPr>
            <a:lvl8pPr marL="3515319" indent="0" algn="ctr">
              <a:buNone/>
              <a:defRPr sz="1757"/>
            </a:lvl8pPr>
            <a:lvl9pPr marL="4017508" indent="0" algn="ctr">
              <a:buNone/>
              <a:defRPr sz="175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8A20-8B76-8848-B4BF-0F3F1DA7E543}" type="datetimeFigureOut">
              <a:rPr lang="es-MX" smtClean="0"/>
              <a:t>09/06/25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B295-69C2-3B47-87E8-FC92A2A8B6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9255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8A20-8B76-8848-B4BF-0F3F1DA7E543}" type="datetimeFigureOut">
              <a:rPr lang="es-MX" smtClean="0"/>
              <a:t>09/06/25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B295-69C2-3B47-87E8-FC92A2A8B6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6949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7819" y="412118"/>
            <a:ext cx="2165762" cy="655984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0533" y="412118"/>
            <a:ext cx="6371734" cy="655984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8A20-8B76-8848-B4BF-0F3F1DA7E543}" type="datetimeFigureOut">
              <a:rPr lang="es-MX" smtClean="0"/>
              <a:t>09/06/25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B295-69C2-3B47-87E8-FC92A2A8B6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00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8A20-8B76-8848-B4BF-0F3F1DA7E543}" type="datetimeFigureOut">
              <a:rPr lang="es-MX" smtClean="0"/>
              <a:t>09/06/25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B295-69C2-3B47-87E8-FC92A2A8B6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283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02" y="1929789"/>
            <a:ext cx="8663047" cy="3219895"/>
          </a:xfrm>
        </p:spPr>
        <p:txBody>
          <a:bodyPr anchor="b"/>
          <a:lstStyle>
            <a:lvl1pPr>
              <a:defRPr sz="659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02" y="5180145"/>
            <a:ext cx="8663047" cy="1693267"/>
          </a:xfrm>
        </p:spPr>
        <p:txBody>
          <a:bodyPr/>
          <a:lstStyle>
            <a:lvl1pPr marL="0" indent="0">
              <a:buNone/>
              <a:defRPr sz="2636">
                <a:solidFill>
                  <a:schemeClr val="tx1"/>
                </a:solidFill>
              </a:defRPr>
            </a:lvl1pPr>
            <a:lvl2pPr marL="502188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2pPr>
            <a:lvl3pPr marL="1004377" indent="0">
              <a:buNone/>
              <a:defRPr sz="1977">
                <a:solidFill>
                  <a:schemeClr val="tx1">
                    <a:tint val="75000"/>
                  </a:schemeClr>
                </a:solidFill>
              </a:defRPr>
            </a:lvl3pPr>
            <a:lvl4pPr marL="1506565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4pPr>
            <a:lvl5pPr marL="2008754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5pPr>
            <a:lvl6pPr marL="2510942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6pPr>
            <a:lvl7pPr marL="3013131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7pPr>
            <a:lvl8pPr marL="3515319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8pPr>
            <a:lvl9pPr marL="4017508" indent="0">
              <a:buNone/>
              <a:defRPr sz="17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8A20-8B76-8848-B4BF-0F3F1DA7E543}" type="datetimeFigureOut">
              <a:rPr lang="es-MX" smtClean="0"/>
              <a:t>09/06/25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B295-69C2-3B47-87E8-FC92A2A8B6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748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533" y="2060590"/>
            <a:ext cx="4268748" cy="4911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4832" y="2060590"/>
            <a:ext cx="4268748" cy="4911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8A20-8B76-8848-B4BF-0F3F1DA7E543}" type="datetimeFigureOut">
              <a:rPr lang="es-MX" smtClean="0"/>
              <a:t>09/06/25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B295-69C2-3B47-87E8-FC92A2A8B6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031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41" y="412120"/>
            <a:ext cx="8663047" cy="14961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842" y="1897535"/>
            <a:ext cx="4249130" cy="929953"/>
          </a:xfrm>
        </p:spPr>
        <p:txBody>
          <a:bodyPr anchor="b"/>
          <a:lstStyle>
            <a:lvl1pPr marL="0" indent="0">
              <a:buNone/>
              <a:defRPr sz="2636" b="1"/>
            </a:lvl1pPr>
            <a:lvl2pPr marL="502188" indent="0">
              <a:buNone/>
              <a:defRPr sz="2197" b="1"/>
            </a:lvl2pPr>
            <a:lvl3pPr marL="1004377" indent="0">
              <a:buNone/>
              <a:defRPr sz="1977" b="1"/>
            </a:lvl3pPr>
            <a:lvl4pPr marL="1506565" indent="0">
              <a:buNone/>
              <a:defRPr sz="1757" b="1"/>
            </a:lvl4pPr>
            <a:lvl5pPr marL="2008754" indent="0">
              <a:buNone/>
              <a:defRPr sz="1757" b="1"/>
            </a:lvl5pPr>
            <a:lvl6pPr marL="2510942" indent="0">
              <a:buNone/>
              <a:defRPr sz="1757" b="1"/>
            </a:lvl6pPr>
            <a:lvl7pPr marL="3013131" indent="0">
              <a:buNone/>
              <a:defRPr sz="1757" b="1"/>
            </a:lvl7pPr>
            <a:lvl8pPr marL="3515319" indent="0">
              <a:buNone/>
              <a:defRPr sz="1757" b="1"/>
            </a:lvl8pPr>
            <a:lvl9pPr marL="4017508" indent="0">
              <a:buNone/>
              <a:defRPr sz="175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842" y="2827487"/>
            <a:ext cx="4249130" cy="41588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4833" y="1897535"/>
            <a:ext cx="4270056" cy="929953"/>
          </a:xfrm>
        </p:spPr>
        <p:txBody>
          <a:bodyPr anchor="b"/>
          <a:lstStyle>
            <a:lvl1pPr marL="0" indent="0">
              <a:buNone/>
              <a:defRPr sz="2636" b="1"/>
            </a:lvl1pPr>
            <a:lvl2pPr marL="502188" indent="0">
              <a:buNone/>
              <a:defRPr sz="2197" b="1"/>
            </a:lvl2pPr>
            <a:lvl3pPr marL="1004377" indent="0">
              <a:buNone/>
              <a:defRPr sz="1977" b="1"/>
            </a:lvl3pPr>
            <a:lvl4pPr marL="1506565" indent="0">
              <a:buNone/>
              <a:defRPr sz="1757" b="1"/>
            </a:lvl4pPr>
            <a:lvl5pPr marL="2008754" indent="0">
              <a:buNone/>
              <a:defRPr sz="1757" b="1"/>
            </a:lvl5pPr>
            <a:lvl6pPr marL="2510942" indent="0">
              <a:buNone/>
              <a:defRPr sz="1757" b="1"/>
            </a:lvl6pPr>
            <a:lvl7pPr marL="3013131" indent="0">
              <a:buNone/>
              <a:defRPr sz="1757" b="1"/>
            </a:lvl7pPr>
            <a:lvl8pPr marL="3515319" indent="0">
              <a:buNone/>
              <a:defRPr sz="1757" b="1"/>
            </a:lvl8pPr>
            <a:lvl9pPr marL="4017508" indent="0">
              <a:buNone/>
              <a:defRPr sz="175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4833" y="2827487"/>
            <a:ext cx="4270056" cy="41588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8A20-8B76-8848-B4BF-0F3F1DA7E543}" type="datetimeFigureOut">
              <a:rPr lang="es-MX" smtClean="0"/>
              <a:t>09/06/25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B295-69C2-3B47-87E8-FC92A2A8B6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932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8A20-8B76-8848-B4BF-0F3F1DA7E543}" type="datetimeFigureOut">
              <a:rPr lang="es-MX" smtClean="0"/>
              <a:t>09/06/25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B295-69C2-3B47-87E8-FC92A2A8B6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901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8A20-8B76-8848-B4BF-0F3F1DA7E543}" type="datetimeFigureOut">
              <a:rPr lang="es-MX" smtClean="0"/>
              <a:t>09/06/25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B295-69C2-3B47-87E8-FC92A2A8B6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773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41" y="516043"/>
            <a:ext cx="3239488" cy="1806152"/>
          </a:xfrm>
        </p:spPr>
        <p:txBody>
          <a:bodyPr anchor="b"/>
          <a:lstStyle>
            <a:lvl1pPr>
              <a:defRPr sz="351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056" y="1114512"/>
            <a:ext cx="5084832" cy="5500879"/>
          </a:xfrm>
        </p:spPr>
        <p:txBody>
          <a:bodyPr/>
          <a:lstStyle>
            <a:lvl1pPr>
              <a:defRPr sz="3515"/>
            </a:lvl1pPr>
            <a:lvl2pPr>
              <a:defRPr sz="3076"/>
            </a:lvl2pPr>
            <a:lvl3pPr>
              <a:defRPr sz="2636"/>
            </a:lvl3pPr>
            <a:lvl4pPr>
              <a:defRPr sz="2197"/>
            </a:lvl4pPr>
            <a:lvl5pPr>
              <a:defRPr sz="2197"/>
            </a:lvl5pPr>
            <a:lvl6pPr>
              <a:defRPr sz="2197"/>
            </a:lvl6pPr>
            <a:lvl7pPr>
              <a:defRPr sz="2197"/>
            </a:lvl7pPr>
            <a:lvl8pPr>
              <a:defRPr sz="2197"/>
            </a:lvl8pPr>
            <a:lvl9pPr>
              <a:defRPr sz="219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841" y="2322195"/>
            <a:ext cx="3239488" cy="4302153"/>
          </a:xfrm>
        </p:spPr>
        <p:txBody>
          <a:bodyPr/>
          <a:lstStyle>
            <a:lvl1pPr marL="0" indent="0">
              <a:buNone/>
              <a:defRPr sz="1757"/>
            </a:lvl1pPr>
            <a:lvl2pPr marL="502188" indent="0">
              <a:buNone/>
              <a:defRPr sz="1538"/>
            </a:lvl2pPr>
            <a:lvl3pPr marL="1004377" indent="0">
              <a:buNone/>
              <a:defRPr sz="1318"/>
            </a:lvl3pPr>
            <a:lvl4pPr marL="1506565" indent="0">
              <a:buNone/>
              <a:defRPr sz="1098"/>
            </a:lvl4pPr>
            <a:lvl5pPr marL="2008754" indent="0">
              <a:buNone/>
              <a:defRPr sz="1098"/>
            </a:lvl5pPr>
            <a:lvl6pPr marL="2510942" indent="0">
              <a:buNone/>
              <a:defRPr sz="1098"/>
            </a:lvl6pPr>
            <a:lvl7pPr marL="3013131" indent="0">
              <a:buNone/>
              <a:defRPr sz="1098"/>
            </a:lvl7pPr>
            <a:lvl8pPr marL="3515319" indent="0">
              <a:buNone/>
              <a:defRPr sz="1098"/>
            </a:lvl8pPr>
            <a:lvl9pPr marL="4017508" indent="0">
              <a:buNone/>
              <a:defRPr sz="109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8A20-8B76-8848-B4BF-0F3F1DA7E543}" type="datetimeFigureOut">
              <a:rPr lang="es-MX" smtClean="0"/>
              <a:t>09/06/25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B295-69C2-3B47-87E8-FC92A2A8B6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442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841" y="516043"/>
            <a:ext cx="3239488" cy="1806152"/>
          </a:xfrm>
        </p:spPr>
        <p:txBody>
          <a:bodyPr anchor="b"/>
          <a:lstStyle>
            <a:lvl1pPr>
              <a:defRPr sz="351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0056" y="1114512"/>
            <a:ext cx="5084832" cy="5500879"/>
          </a:xfrm>
        </p:spPr>
        <p:txBody>
          <a:bodyPr anchor="t"/>
          <a:lstStyle>
            <a:lvl1pPr marL="0" indent="0">
              <a:buNone/>
              <a:defRPr sz="3515"/>
            </a:lvl1pPr>
            <a:lvl2pPr marL="502188" indent="0">
              <a:buNone/>
              <a:defRPr sz="3076"/>
            </a:lvl2pPr>
            <a:lvl3pPr marL="1004377" indent="0">
              <a:buNone/>
              <a:defRPr sz="2636"/>
            </a:lvl3pPr>
            <a:lvl4pPr marL="1506565" indent="0">
              <a:buNone/>
              <a:defRPr sz="2197"/>
            </a:lvl4pPr>
            <a:lvl5pPr marL="2008754" indent="0">
              <a:buNone/>
              <a:defRPr sz="2197"/>
            </a:lvl5pPr>
            <a:lvl6pPr marL="2510942" indent="0">
              <a:buNone/>
              <a:defRPr sz="2197"/>
            </a:lvl6pPr>
            <a:lvl7pPr marL="3013131" indent="0">
              <a:buNone/>
              <a:defRPr sz="2197"/>
            </a:lvl7pPr>
            <a:lvl8pPr marL="3515319" indent="0">
              <a:buNone/>
              <a:defRPr sz="2197"/>
            </a:lvl8pPr>
            <a:lvl9pPr marL="4017508" indent="0">
              <a:buNone/>
              <a:defRPr sz="219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1841" y="2322195"/>
            <a:ext cx="3239488" cy="4302153"/>
          </a:xfrm>
        </p:spPr>
        <p:txBody>
          <a:bodyPr/>
          <a:lstStyle>
            <a:lvl1pPr marL="0" indent="0">
              <a:buNone/>
              <a:defRPr sz="1757"/>
            </a:lvl1pPr>
            <a:lvl2pPr marL="502188" indent="0">
              <a:buNone/>
              <a:defRPr sz="1538"/>
            </a:lvl2pPr>
            <a:lvl3pPr marL="1004377" indent="0">
              <a:buNone/>
              <a:defRPr sz="1318"/>
            </a:lvl3pPr>
            <a:lvl4pPr marL="1506565" indent="0">
              <a:buNone/>
              <a:defRPr sz="1098"/>
            </a:lvl4pPr>
            <a:lvl5pPr marL="2008754" indent="0">
              <a:buNone/>
              <a:defRPr sz="1098"/>
            </a:lvl5pPr>
            <a:lvl6pPr marL="2510942" indent="0">
              <a:buNone/>
              <a:defRPr sz="1098"/>
            </a:lvl6pPr>
            <a:lvl7pPr marL="3013131" indent="0">
              <a:buNone/>
              <a:defRPr sz="1098"/>
            </a:lvl7pPr>
            <a:lvl8pPr marL="3515319" indent="0">
              <a:buNone/>
              <a:defRPr sz="1098"/>
            </a:lvl8pPr>
            <a:lvl9pPr marL="4017508" indent="0">
              <a:buNone/>
              <a:defRPr sz="109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8A20-8B76-8848-B4BF-0F3F1DA7E543}" type="datetimeFigureOut">
              <a:rPr lang="es-MX" smtClean="0"/>
              <a:t>09/06/25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5B295-69C2-3B47-87E8-FC92A2A8B6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538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0533" y="412120"/>
            <a:ext cx="8663047" cy="1496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533" y="2060590"/>
            <a:ext cx="8663047" cy="49113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0533" y="7174437"/>
            <a:ext cx="2259925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68A20-8B76-8848-B4BF-0F3F1DA7E543}" type="datetimeFigureOut">
              <a:rPr lang="es-MX" smtClean="0"/>
              <a:t>09/06/25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7113" y="7174437"/>
            <a:ext cx="3389888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3655" y="7174437"/>
            <a:ext cx="2259925" cy="41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5B295-69C2-3B47-87E8-FC92A2A8B6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7145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4377" rtl="0" eaLnBrk="1" latinLnBrk="0" hangingPunct="1">
        <a:lnSpc>
          <a:spcPct val="90000"/>
        </a:lnSpc>
        <a:spcBef>
          <a:spcPct val="0"/>
        </a:spcBef>
        <a:buNone/>
        <a:defRPr sz="48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094" indent="-251094" algn="l" defTabSz="1004377" rtl="0" eaLnBrk="1" latinLnBrk="0" hangingPunct="1">
        <a:lnSpc>
          <a:spcPct val="90000"/>
        </a:lnSpc>
        <a:spcBef>
          <a:spcPts val="1098"/>
        </a:spcBef>
        <a:buFont typeface="Arial" panose="020B0604020202020204" pitchFamily="34" charset="0"/>
        <a:buChar char="•"/>
        <a:defRPr sz="3076" kern="1200">
          <a:solidFill>
            <a:schemeClr val="tx1"/>
          </a:solidFill>
          <a:latin typeface="+mn-lt"/>
          <a:ea typeface="+mn-ea"/>
          <a:cs typeface="+mn-cs"/>
        </a:defRPr>
      </a:lvl1pPr>
      <a:lvl2pPr marL="753283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2636" kern="1200">
          <a:solidFill>
            <a:schemeClr val="tx1"/>
          </a:solidFill>
          <a:latin typeface="+mn-lt"/>
          <a:ea typeface="+mn-ea"/>
          <a:cs typeface="+mn-cs"/>
        </a:defRPr>
      </a:lvl2pPr>
      <a:lvl3pPr marL="1255471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3pPr>
      <a:lvl4pPr marL="1757660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4pPr>
      <a:lvl5pPr marL="2259848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5pPr>
      <a:lvl6pPr marL="2762037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6pPr>
      <a:lvl7pPr marL="3264225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7pPr>
      <a:lvl8pPr marL="3766414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8pPr>
      <a:lvl9pPr marL="4268602" indent="-251094" algn="l" defTabSz="1004377" rtl="0" eaLnBrk="1" latinLnBrk="0" hangingPunct="1">
        <a:lnSpc>
          <a:spcPct val="90000"/>
        </a:lnSpc>
        <a:spcBef>
          <a:spcPts val="549"/>
        </a:spcBef>
        <a:buFont typeface="Arial" panose="020B0604020202020204" pitchFamily="34" charset="0"/>
        <a:buChar char="•"/>
        <a:defRPr sz="19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1pPr>
      <a:lvl2pPr marL="502188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2pPr>
      <a:lvl3pPr marL="1004377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3pPr>
      <a:lvl4pPr marL="1506565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4pPr>
      <a:lvl5pPr marL="2008754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5pPr>
      <a:lvl6pPr marL="2510942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6pPr>
      <a:lvl7pPr marL="3013131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7pPr>
      <a:lvl8pPr marL="3515319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8pPr>
      <a:lvl9pPr marL="4017508" algn="l" defTabSz="1004377" rtl="0" eaLnBrk="1" latinLnBrk="0" hangingPunct="1">
        <a:defRPr sz="19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52C7C0-D425-B1E0-9DB7-44C6341525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BB219B-6768-F3C9-1DD3-44735872B3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412DC90-927C-0542-9A38-B952EDDAE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77"/>
            <a:ext cx="10044113" cy="775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2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5B84658-A66F-33A8-483D-A66F06487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0044113" cy="7740649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E8B1C5C-6ECF-0AFE-9800-DEEFFB5F9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9763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5B84658-A66F-33A8-483D-A66F064878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0044113" cy="7740649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E8B1C5C-6ECF-0AFE-9800-DEEFFB5F9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162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7D04C61-F922-101F-EF8D-EE8C80418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943"/>
            <a:ext cx="10044112" cy="7738764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362ED7-29FB-BE2D-3A98-0737513FD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0249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Macintosh PowerPoint</Application>
  <PresentationFormat>Personalizado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</cp:revision>
  <dcterms:created xsi:type="dcterms:W3CDTF">2025-06-09T20:02:34Z</dcterms:created>
  <dcterms:modified xsi:type="dcterms:W3CDTF">2025-06-09T20:09:17Z</dcterms:modified>
</cp:coreProperties>
</file>